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66" d="100"/>
          <a:sy n="66" d="100"/>
        </p:scale>
        <p:origin x="88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791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9283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9101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450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9933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7739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943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9356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502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1986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054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4D6C8-875B-4BEE-874D-3167CA681B16}" type="datetimeFigureOut">
              <a:rPr lang="en-IN" smtClean="0"/>
              <a:t>06-08-2024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F58EF-34DC-410C-A5FD-9A38E2CD90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0599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1600"/>
            <a:ext cx="9144000" cy="1115106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INTRODUCTION</a:t>
            </a:r>
            <a:endParaRPr lang="en-IN" b="1" dirty="0">
              <a:solidFill>
                <a:schemeClr val="accent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2514" y="2032000"/>
            <a:ext cx="11480800" cy="4601029"/>
          </a:xfrm>
        </p:spPr>
        <p:txBody>
          <a:bodyPr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/>
              <a:t>Hello! Greetings to all .I am here to share my insights for the </a:t>
            </a:r>
            <a:r>
              <a:rPr lang="en-US" sz="2800" dirty="0"/>
              <a:t>company</a:t>
            </a:r>
            <a:r>
              <a:rPr lang="en-US" sz="3200" dirty="0" smtClean="0"/>
              <a:t> sales performance for the year of 2011.</a:t>
            </a:r>
          </a:p>
          <a:p>
            <a:pPr algn="l"/>
            <a:endParaRPr lang="en-US" sz="3200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/>
              <a:t>I appreciate TATA Group from providing me chance to gain insightful information from the data of store's Performance.</a:t>
            </a:r>
          </a:p>
          <a:p>
            <a:pPr algn="l"/>
            <a:endParaRPr lang="en-US" sz="3200" dirty="0" smtClean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/>
              <a:t>Thanks to CEO &amp; CMO for questions asked to me and provide direction for the insights of the data.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93796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771" y="466725"/>
            <a:ext cx="10515600" cy="1325563"/>
          </a:xfrm>
        </p:spPr>
        <p:txBody>
          <a:bodyPr/>
          <a:lstStyle/>
          <a:p>
            <a:pPr algn="ctr"/>
            <a:r>
              <a:rPr lang="en-IN" b="1" dirty="0" smtClean="0">
                <a:solidFill>
                  <a:schemeClr val="accent1"/>
                </a:solidFill>
              </a:rPr>
              <a:t>Thought Process</a:t>
            </a:r>
            <a:endParaRPr lang="en-IN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64254"/>
            <a:ext cx="10515600" cy="3109232"/>
          </a:xfrm>
        </p:spPr>
        <p:txBody>
          <a:bodyPr/>
          <a:lstStyle/>
          <a:p>
            <a:r>
              <a:rPr lang="en-US" dirty="0" smtClean="0"/>
              <a:t>I assure you that I look all the necessary steps to ensure that this analysis is accurate and correct.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 cleaned up the data you provided by removing all the negative values in the Unit Price and Quantity columns and also filtered the data as required for all the visualizations.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05165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90E5D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6393.664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13" y="14514"/>
            <a:ext cx="12144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079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726" y="291592"/>
            <a:ext cx="8931559" cy="48897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49662" y="5921102"/>
            <a:ext cx="10905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first 8 months had stable monthly revenue with an average of 685k. The revenue trend from August to December how seasonally affects retail store sales</a:t>
            </a:r>
            <a:endParaRPr lang="en-IN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09126" y="449942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1.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57043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952" y="0"/>
            <a:ext cx="9814758" cy="51456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48229" y="5442856"/>
            <a:ext cx="98697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This chart represents the top 10 countries in revenue and the quantities bought in these countries except The United Kingdom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There is no major difference between the revenue and the quantity of goods sold in these countries, </a:t>
            </a:r>
            <a:r>
              <a:rPr lang="en-US" sz="2000" dirty="0" err="1" smtClean="0"/>
              <a:t>showin</a:t>
            </a:r>
            <a:r>
              <a:rPr lang="en-US" sz="2000" dirty="0" smtClean="0"/>
              <a:t> high purchasing power in these countries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248366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993" y="0"/>
            <a:ext cx="9982370" cy="55132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77332" y="5747658"/>
            <a:ext cx="95416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average difference in revenue between the top 10 countries is 15.8%.The company can aim to strengthen the relationships with these customers to increase customer </a:t>
            </a:r>
            <a:r>
              <a:rPr lang="en-US" sz="2000" dirty="0" err="1" smtClean="0"/>
              <a:t>loyality</a:t>
            </a:r>
            <a:r>
              <a:rPr lang="en-US" sz="2000" dirty="0" smtClean="0"/>
              <a:t> an retention and ultimately drive more sales and revenue for the company.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330724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30" y="7934"/>
            <a:ext cx="9706255" cy="52804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7313" y="5288340"/>
            <a:ext cx="104198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map chart concludes by comparing the places that have produced the greatest revenue to those that have </a:t>
            </a:r>
            <a:r>
              <a:rPr lang="en-US" sz="2400" dirty="0" err="1" smtClean="0"/>
              <a:t>not.There</a:t>
            </a:r>
            <a:r>
              <a:rPr lang="en-US" sz="2400" dirty="0" smtClean="0"/>
              <a:t> is no market in Africa, Asia and </a:t>
            </a:r>
            <a:r>
              <a:rPr lang="en-US" sz="2400" dirty="0" err="1" smtClean="0"/>
              <a:t>Russia.The</a:t>
            </a:r>
            <a:r>
              <a:rPr lang="en-US" sz="2400" dirty="0" smtClean="0"/>
              <a:t> map also reveals that the majority of sales occur only in European </a:t>
            </a:r>
            <a:r>
              <a:rPr lang="en-US" sz="2400" dirty="0" err="1" smtClean="0"/>
              <a:t>ruarket</a:t>
            </a:r>
            <a:r>
              <a:rPr lang="en-US" sz="2400" dirty="0" smtClean="0"/>
              <a:t> more and dive deeper into these region to maximize sales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528704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03085" y="798285"/>
            <a:ext cx="959394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accent1"/>
                </a:solidFill>
              </a:rPr>
              <a:t>Recommendations</a:t>
            </a:r>
          </a:p>
          <a:p>
            <a:pPr algn="ctr"/>
            <a:endParaRPr lang="en-US" sz="2800" dirty="0" smtClean="0">
              <a:solidFill>
                <a:schemeClr val="accent1"/>
              </a:solidFill>
            </a:endParaRPr>
          </a:p>
          <a:p>
            <a:pPr algn="ctr"/>
            <a:endParaRPr lang="en-US" sz="2800" dirty="0" smtClean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 The company should come up with strategies that aim at stocking and advertising seasonal products to maximize sales when the demand go up.</a:t>
            </a:r>
          </a:p>
          <a:p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The company should create special relationship with the customers who order in big quantities in order to increase the retention</a:t>
            </a:r>
          </a:p>
          <a:p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The European market has more potential to grow sales hence company should build strategies to maximize the sales.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37350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Words>364</Words>
  <Application>Microsoft Office PowerPoint</Application>
  <PresentationFormat>Widescreen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INTRODUCTION</vt:lpstr>
      <vt:lpstr>Thought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Hp</dc:creator>
  <cp:lastModifiedBy>Hp</cp:lastModifiedBy>
  <cp:revision>4</cp:revision>
  <dcterms:created xsi:type="dcterms:W3CDTF">2024-08-06T07:37:50Z</dcterms:created>
  <dcterms:modified xsi:type="dcterms:W3CDTF">2024-08-06T08:18:15Z</dcterms:modified>
</cp:coreProperties>
</file>

<file path=docProps/thumbnail.jpeg>
</file>